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3" r:id="rId1"/>
  </p:sldMasterIdLst>
  <p:notesMasterIdLst>
    <p:notesMasterId r:id="rId9"/>
  </p:notesMasterIdLst>
  <p:sldIdLst>
    <p:sldId id="256" r:id="rId2"/>
    <p:sldId id="288" r:id="rId3"/>
    <p:sldId id="287" r:id="rId4"/>
    <p:sldId id="279" r:id="rId5"/>
    <p:sldId id="290" r:id="rId6"/>
    <p:sldId id="289" r:id="rId7"/>
    <p:sldId id="27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2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6F0FB-E335-4E42-9049-FAF0D86A0354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00F5B-4AB4-4BE1-8324-DE45798AD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32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8298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802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091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40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8419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718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5264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2968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5288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509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563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206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8031" y="993144"/>
            <a:ext cx="10150997" cy="258682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Магистерская диссертация на тему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политика предупреждения преступлений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16637" y="3152531"/>
            <a:ext cx="68753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Исполнитель: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93678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4763" y="65358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Динамика преступности в Российской Федерации за 2010 – 2017 годы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672" y="2036620"/>
            <a:ext cx="8936182" cy="43918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823323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13411" y="195803"/>
            <a:ext cx="8789572" cy="71403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Рейтинг регионов России по количеству преступлений за 2017 год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411" y="2452254"/>
            <a:ext cx="9074727" cy="3546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92258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904233" y="2219827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56509" y="665018"/>
            <a:ext cx="7841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структура отдельных видов преступлений и их удельного веса в общей структуре зарегистрированных преступлений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за 2017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image9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7507" y="1804986"/>
            <a:ext cx="9698181" cy="465123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938719" y="277091"/>
            <a:ext cx="9404723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dirty="0"/>
              <a:t>Основные виды экономических преступлений в России по сравнению с общими мировыми тенденциями в 2017 г.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1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799" y="1437754"/>
            <a:ext cx="5860473" cy="517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3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37164" y="0"/>
            <a:ext cx="5597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Нераскрытых преступлений (2010-2017 годы)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509" y="954107"/>
            <a:ext cx="8520546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76941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4873" y="1911927"/>
            <a:ext cx="70381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sz="8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808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1120</TotalTime>
  <Words>77</Words>
  <Application>Microsoft Office PowerPoint</Application>
  <PresentationFormat>Широкоэкранный</PresentationFormat>
  <Paragraphs>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Магистерская диссертация на тему: «Государственная политика предупреждения преступлений»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Максим</cp:lastModifiedBy>
  <cp:revision>90</cp:revision>
  <dcterms:created xsi:type="dcterms:W3CDTF">2015-06-09T12:24:58Z</dcterms:created>
  <dcterms:modified xsi:type="dcterms:W3CDTF">2019-10-06T10:50:43Z</dcterms:modified>
</cp:coreProperties>
</file>